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37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1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49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19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23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75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145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70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8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952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1821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622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46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05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265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48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8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86617" y="1596999"/>
            <a:ext cx="8689976" cy="2509213"/>
          </a:xfrm>
        </p:spPr>
        <p:txBody>
          <a:bodyPr>
            <a:normAutofit/>
          </a:bodyPr>
          <a:lstStyle/>
          <a:p>
            <a:r>
              <a:rPr lang="pl-PL" sz="8000" b="1" dirty="0" smtClean="0"/>
              <a:t>Test Coopera</a:t>
            </a:r>
            <a:endParaRPr lang="pl-PL" sz="8000" b="1" dirty="0"/>
          </a:p>
        </p:txBody>
      </p:sp>
    </p:spTree>
    <p:extLst>
      <p:ext uri="{BB962C8B-B14F-4D97-AF65-F5344CB8AC3E}">
        <p14:creationId xmlns:p14="http://schemas.microsoft.com/office/powerpoint/2010/main" val="74933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3" y="154877"/>
            <a:ext cx="10364451" cy="1596177"/>
          </a:xfrm>
        </p:spPr>
        <p:txBody>
          <a:bodyPr>
            <a:normAutofit/>
          </a:bodyPr>
          <a:lstStyle/>
          <a:p>
            <a:r>
              <a:rPr lang="pl-PL" sz="4400" b="1" dirty="0" smtClean="0"/>
              <a:t>Co to jest???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03158" y="1751054"/>
            <a:ext cx="10985679" cy="4211864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400" cap="none" dirty="0" smtClean="0">
                <a:effectLst/>
                <a:latin typeface="Calibri" panose="020F0502020204030204" pitchFamily="34" charset="0"/>
              </a:rPr>
              <a:t>Próba wytrzymałościowa opracowana przez amerykańskiego lekarza Kennetha </a:t>
            </a:r>
            <a:r>
              <a:rPr lang="pl-PL" sz="2400" cap="none" dirty="0">
                <a:effectLst/>
                <a:latin typeface="Calibri" panose="020F0502020204030204" pitchFamily="34" charset="0"/>
              </a:rPr>
              <a:t>H</a:t>
            </a:r>
            <a:r>
              <a:rPr lang="pl-PL" sz="2400" cap="none" dirty="0" smtClean="0">
                <a:effectLst/>
                <a:latin typeface="Calibri" panose="020F0502020204030204" pitchFamily="34" charset="0"/>
              </a:rPr>
              <a:t>. Coopera na potrzeby armii USA w 1968 roku, polegająca na 12-minutowym nieprzerwanym biegu.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400" cap="none" dirty="0">
                <a:effectLst/>
                <a:latin typeface="Calibri" panose="020F0502020204030204" pitchFamily="34" charset="0"/>
              </a:rPr>
              <a:t>O</a:t>
            </a:r>
            <a:r>
              <a:rPr lang="pl-PL" sz="2400" cap="none" dirty="0" smtClean="0">
                <a:effectLst/>
                <a:latin typeface="Calibri" panose="020F0502020204030204" pitchFamily="34" charset="0"/>
              </a:rPr>
              <a:t>becnie jest szeroko stosowany do badania sprawności fizycznej przede wszystkim sportowców.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400" cap="none" dirty="0" smtClean="0">
                <a:effectLst/>
                <a:latin typeface="Calibri" panose="020F0502020204030204" pitchFamily="34" charset="0"/>
              </a:rPr>
              <a:t>Celem testu jest określenie maksymalnej wydolności tlenowej, która jest wyznacznikiem kondycji fizycznej.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400" cap="none" dirty="0" smtClean="0">
                <a:effectLst/>
                <a:latin typeface="Calibri" panose="020F0502020204030204" pitchFamily="34" charset="0"/>
              </a:rPr>
              <a:t>Kondycję fizyczną, w zależności od wieku i płci określa się na podstawie pokonanego dystansu.</a:t>
            </a:r>
            <a:endParaRPr lang="pl-PL" sz="2400" cap="non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554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313646" y="579549"/>
            <a:ext cx="11050073" cy="5769735"/>
          </a:xfrm>
        </p:spPr>
        <p:txBody>
          <a:bodyPr>
            <a:normAutofit fontScale="77500" lnSpcReduction="20000"/>
          </a:bodyPr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P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o pierwsze należy dobrze się rozgrzać, przygotowując organizm do wzmożonego wysiłku</a:t>
            </a:r>
            <a:r>
              <a:rPr lang="pl-PL" sz="2600" b="1" dirty="0" smtClean="0">
                <a:effectLst/>
                <a:latin typeface="Calibri" panose="020F0502020204030204" pitchFamily="34" charset="0"/>
              </a:rPr>
              <a:t>.</a:t>
            </a:r>
            <a:r>
              <a:rPr lang="pl-PL" sz="2600" b="1" dirty="0">
                <a:latin typeface="Calibri" panose="020F0502020204030204" pitchFamily="34" charset="0"/>
              </a:rPr>
              <a:t/>
            </a:r>
            <a:br>
              <a:rPr lang="pl-PL" sz="2600" b="1" dirty="0">
                <a:latin typeface="Calibri" panose="020F0502020204030204" pitchFamily="34" charset="0"/>
              </a:rPr>
            </a:br>
            <a:endParaRPr lang="pl-PL" sz="2600" b="1" dirty="0" smtClean="0"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D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o testu powinno się przystępować maksymalnie skoncentrowanym i zmotywowanym.</a:t>
            </a:r>
          </a:p>
          <a:p>
            <a:pPr marL="0" indent="0">
              <a:buNone/>
            </a:pPr>
            <a:endParaRPr lang="pl-PL" sz="2600" b="1" cap="none" dirty="0" smtClean="0">
              <a:effectLst/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N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a wyznaczony sygnał zacznij bieg. pamiętaj, by na początku nie narzucić zbyt dużego tempa, ponieważ 12 minut szybkiego biegu to naprawdę duży wysiłek. Warto utrzymywać cały czas takie samo tempo, a dopiero w końcówce przyspieszyć.</a:t>
            </a:r>
          </a:p>
          <a:p>
            <a:pPr marL="0" indent="0">
              <a:buNone/>
            </a:pPr>
            <a:endParaRPr lang="pl-PL" sz="2600" b="1" cap="none" dirty="0" smtClean="0">
              <a:effectLst/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J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eśli podczas testu nagle opadniesz z sił – możesz chwilę odpocząć, jednak zrób to maszerując.</a:t>
            </a:r>
            <a:r>
              <a:rPr lang="pl-PL" sz="2600" b="1" cap="none" dirty="0" smtClean="0">
                <a:latin typeface="Calibri" panose="020F0502020204030204" pitchFamily="34" charset="0"/>
              </a:rPr>
              <a:t/>
            </a:r>
            <a:br>
              <a:rPr lang="pl-PL" sz="2600" b="1" cap="none" dirty="0" smtClean="0">
                <a:latin typeface="Calibri" panose="020F0502020204030204" pitchFamily="34" charset="0"/>
              </a:rPr>
            </a:br>
            <a:endParaRPr lang="pl-PL" sz="2600" b="1" cap="none" dirty="0" smtClean="0"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S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taraj się dać z siebie jak najwięcej, tak żeby po teście czuć duże zmęczenie – wówczas wynik testu będzie maksymalnie zbliżony do twojej rzeczywistej wydolności.</a:t>
            </a:r>
            <a:r>
              <a:rPr lang="pl-PL" sz="2600" b="1" cap="none" dirty="0" smtClean="0">
                <a:latin typeface="Calibri" panose="020F0502020204030204" pitchFamily="34" charset="0"/>
              </a:rPr>
              <a:t/>
            </a:r>
            <a:br>
              <a:rPr lang="pl-PL" sz="2600" b="1" cap="none" dirty="0" smtClean="0">
                <a:latin typeface="Calibri" panose="020F0502020204030204" pitchFamily="34" charset="0"/>
              </a:rPr>
            </a:br>
            <a:endParaRPr lang="pl-PL" sz="2600" b="1" cap="none" dirty="0" smtClean="0"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P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o upływie 12 minut od rozpoczęcia biegu możesz się zatrzymać i zmierzyć przebytą odległość.</a:t>
            </a:r>
            <a:r>
              <a:rPr lang="pl-PL" sz="2600" b="1" cap="none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l-PL" sz="2600" b="1" cap="none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</a:br>
            <a:endParaRPr lang="pl-PL" sz="2600" b="1" cap="none" dirty="0" smtClean="0">
              <a:solidFill>
                <a:schemeClr val="accent6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463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6198" y="1764737"/>
            <a:ext cx="10857515" cy="2498170"/>
          </a:xfrm>
        </p:spPr>
        <p:txBody>
          <a:bodyPr>
            <a:normAutofit fontScale="90000"/>
          </a:bodyPr>
          <a:lstStyle/>
          <a:p>
            <a:r>
              <a:rPr lang="pl-PL" cap="none" dirty="0">
                <a:latin typeface="Calibri" panose="020F0502020204030204" pitchFamily="34" charset="0"/>
              </a:rPr>
              <a:t>O</a:t>
            </a:r>
            <a:r>
              <a:rPr lang="pl-PL" cap="none" dirty="0" smtClean="0">
                <a:latin typeface="Calibri" panose="020F0502020204030204" pitchFamily="34" charset="0"/>
              </a:rPr>
              <a:t>cenę poziomu wytrzymałości organizmu wystawia się na podstawie specjalnie opracowanych tabel. Wyniki te uwzględniają płeć i wiek testowanej osoby. Profesjonalni sportowcy są oceniani według innych, wyższych kryteriów</a:t>
            </a:r>
            <a:r>
              <a:rPr lang="pl-PL" dirty="0" smtClean="0">
                <a:latin typeface="Calibri" panose="020F0502020204030204" pitchFamily="34" charset="0"/>
              </a:rPr>
              <a:t>.</a:t>
            </a:r>
            <a:endParaRPr lang="pl-PL" dirty="0">
              <a:latin typeface="Calibri" panose="020F050202020403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98" y="4427113"/>
            <a:ext cx="2760372" cy="207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928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46016" y="1263435"/>
            <a:ext cx="4873474" cy="679994"/>
          </a:xfrm>
        </p:spPr>
        <p:txBody>
          <a:bodyPr/>
          <a:lstStyle/>
          <a:p>
            <a:pPr algn="ctr"/>
            <a:r>
              <a:rPr lang="pl-PL" b="1" dirty="0"/>
              <a:t>Normy dla chłopców (w metrach)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430360" y="1263435"/>
            <a:ext cx="4881804" cy="679994"/>
          </a:xfrm>
        </p:spPr>
        <p:txBody>
          <a:bodyPr/>
          <a:lstStyle/>
          <a:p>
            <a:pPr algn="ctr"/>
            <a:r>
              <a:rPr lang="pl-PL" b="1" dirty="0"/>
              <a:t>Normy dla dziewcząt (w </a:t>
            </a:r>
            <a:r>
              <a:rPr lang="pl-PL" b="1" dirty="0" smtClean="0"/>
              <a:t>metrach)</a:t>
            </a:r>
            <a:endParaRPr lang="pl-PL" b="1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315" y="1943429"/>
            <a:ext cx="4703894" cy="2962950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16" y="1943429"/>
            <a:ext cx="4957508" cy="2962950"/>
          </a:xfrm>
        </p:spPr>
      </p:pic>
    </p:spTree>
    <p:extLst>
      <p:ext uri="{BB962C8B-B14F-4D97-AF65-F5344CB8AC3E}">
        <p14:creationId xmlns:p14="http://schemas.microsoft.com/office/powerpoint/2010/main" val="13827825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Kropl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Krop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43</TotalTime>
  <Words>130</Words>
  <Application>Microsoft Office PowerPoint</Application>
  <PresentationFormat>Panoramiczny</PresentationFormat>
  <Paragraphs>17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Calibri</vt:lpstr>
      <vt:lpstr>Tw Cen MT</vt:lpstr>
      <vt:lpstr>Wingdings</vt:lpstr>
      <vt:lpstr>Kropla</vt:lpstr>
      <vt:lpstr>Test Coopera</vt:lpstr>
      <vt:lpstr>Co to jest???</vt:lpstr>
      <vt:lpstr>Prezentacja programu PowerPoint</vt:lpstr>
      <vt:lpstr>Ocenę poziomu wytrzymałości organizmu wystawia się na podstawie specjalnie opracowanych tabel. Wyniki te uwzględniają płeć i wiek testowanej osoby. Profesjonalni sportowcy są oceniani według innych, wyższych kryteriów.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Coopera</dc:title>
  <dc:creator>Admin1</dc:creator>
  <cp:lastModifiedBy>admin</cp:lastModifiedBy>
  <cp:revision>4</cp:revision>
  <dcterms:created xsi:type="dcterms:W3CDTF">2020-04-19T11:02:14Z</dcterms:created>
  <dcterms:modified xsi:type="dcterms:W3CDTF">2020-04-19T11:57:22Z</dcterms:modified>
</cp:coreProperties>
</file>